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b85b4fcfa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b85b4f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d56a08549_0_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d56a0854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d56a08549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d56a0854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d56a08549_0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d56a0854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d56a08549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d56a0854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d56a08549_0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d56a0854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d56a08549_0_9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d56a0854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56a08549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56a0854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d56a08549_0_1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d56a0854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d56a08549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d56a0854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b4fe5a941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b4fe5a9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61bf6d2a0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61bf6d2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b4fe5a941_0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b4fe5a94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b4fe5a941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b4fe5a9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4fe5a941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4fe5a94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b4fe5a941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b4fe5a94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b4fe5a941_0_3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b4fe5a94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b4fe5a941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bb4fe5a9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b4fe5a941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b4fe5a9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4fe5a941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4fe5a94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b4fe5a941_0_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b4fe5a94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b4fe5a941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b4fe5a94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b4fe5a941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b4fe5a9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4fe5a941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b4fe5a94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b4fe5a941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b4fe5a94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4fe5a941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b4fe5a94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b4fe5a941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b4fe5a94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b4fe5a941_0_1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b4fe5a94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b4fe5a941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b4fe5a94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bb4fe5a941_0_1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bb4fe5a94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453304454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4533044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53304454_0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533044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45330445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4533044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d56a08549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d56a085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d56a08549_0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d56a085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d56a08549_0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d56a0854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d56a08549_0_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d56a0854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56a08549_0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d56a085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56a08549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56a0854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jenkins.io/doc/" TargetMode="External"/><Relationship Id="rId4" Type="http://schemas.openxmlformats.org/officeDocument/2006/relationships/hyperlink" Target="https://www.jenkins.io/doc/book/installing/windows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jenkins.io/download/" TargetMode="External"/><Relationship Id="rId4" Type="http://schemas.openxmlformats.org/officeDocument/2006/relationships/hyperlink" Target="http://localhost:8080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jenkins.io/doc/book/installing/windows/" TargetMode="External"/><Relationship Id="rId4" Type="http://schemas.openxmlformats.org/officeDocument/2006/relationships/hyperlink" Target="https://plugins.jenkins.io/greenball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8300" y="5321550"/>
            <a:ext cx="86607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QA Automation</a:t>
            </a:r>
            <a:endParaRPr b="1" sz="24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&lt;&lt;Jenkins &gt;&gt;</a:t>
            </a:r>
            <a:endParaRPr b="1" sz="24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5" y="478475"/>
            <a:ext cx="8226951" cy="45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Добавим плагин locale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3246"/>
            <a:ext cx="9144003" cy="34915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2"/>
          <p:cNvCxnSpPr/>
          <p:nvPr/>
        </p:nvCxnSpPr>
        <p:spPr>
          <a:xfrm flipH="1">
            <a:off x="3367025" y="1213150"/>
            <a:ext cx="458100" cy="730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" name="Google Shape;119;p22"/>
          <p:cNvCxnSpPr/>
          <p:nvPr/>
        </p:nvCxnSpPr>
        <p:spPr>
          <a:xfrm flipH="1">
            <a:off x="3627125" y="1262675"/>
            <a:ext cx="198000" cy="1064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2"/>
          <p:cNvCxnSpPr/>
          <p:nvPr/>
        </p:nvCxnSpPr>
        <p:spPr>
          <a:xfrm>
            <a:off x="3837500" y="1262675"/>
            <a:ext cx="1027500" cy="2970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Загрузка прошла. Остановить дженкинс и запустить заново, обновить  страницу и зайти заново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75" y="2234400"/>
            <a:ext cx="8859275" cy="3750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 flipH="1">
            <a:off x="5137250" y="1807350"/>
            <a:ext cx="693300" cy="241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4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Настройки Jenkins -&gt; System Configuration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25" y="2080025"/>
            <a:ext cx="8207324" cy="46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4"/>
          <p:cNvCxnSpPr/>
          <p:nvPr/>
        </p:nvCxnSpPr>
        <p:spPr>
          <a:xfrm flipH="1">
            <a:off x="3280550" y="1658800"/>
            <a:ext cx="1002600" cy="51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24"/>
          <p:cNvCxnSpPr/>
          <p:nvPr/>
        </p:nvCxnSpPr>
        <p:spPr>
          <a:xfrm>
            <a:off x="4283150" y="1658800"/>
            <a:ext cx="1052100" cy="159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4"/>
          <p:cNvSpPr txBox="1"/>
          <p:nvPr/>
        </p:nvSpPr>
        <p:spPr>
          <a:xfrm>
            <a:off x="3614675" y="1463900"/>
            <a:ext cx="2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1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9" name="Google Shape;139;p24"/>
          <p:cNvSpPr txBox="1"/>
          <p:nvPr/>
        </p:nvSpPr>
        <p:spPr>
          <a:xfrm>
            <a:off x="4572000" y="1566775"/>
            <a:ext cx="2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2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 Locale прописать En -&gt; поставить галочку -&gt; save -&gt; refresh page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3193"/>
            <a:ext cx="9144003" cy="28619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5"/>
          <p:cNvCxnSpPr/>
          <p:nvPr/>
        </p:nvCxnSpPr>
        <p:spPr>
          <a:xfrm flipH="1">
            <a:off x="4268675" y="1943525"/>
            <a:ext cx="707700" cy="146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5"/>
          <p:cNvCxnSpPr/>
          <p:nvPr/>
        </p:nvCxnSpPr>
        <p:spPr>
          <a:xfrm flipH="1">
            <a:off x="1064450" y="1894000"/>
            <a:ext cx="3924300" cy="110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5"/>
          <p:cNvCxnSpPr/>
          <p:nvPr/>
        </p:nvCxnSpPr>
        <p:spPr>
          <a:xfrm flipH="1">
            <a:off x="4320350" y="1918750"/>
            <a:ext cx="668400" cy="188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241650" y="789050"/>
            <a:ext cx="8660700" cy="5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2848"/>
            <a:ext cx="9144003" cy="415230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499250" y="6201100"/>
            <a:ext cx="817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echo $JAVA_HOME  ---&gt; MAC    echo %JAVA_HOME% ---&gt; WIN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/Library/Java/JavaVirtualMachines/jdk1.8.0_151.jdk/Contents/Home</a:t>
            </a:r>
            <a:endParaRPr i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241650" y="789050"/>
            <a:ext cx="8660700" cy="5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6960"/>
            <a:ext cx="9144000" cy="3584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/>
        </p:nvSpPr>
        <p:spPr>
          <a:xfrm>
            <a:off x="341575" y="6463850"/>
            <a:ext cx="839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/usr/bin/git -----&gt; FOR MAC IN terminal which git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2451"/>
            <a:ext cx="9144003" cy="335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241650" y="789050"/>
            <a:ext cx="8660700" cy="54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8109"/>
            <a:ext cx="9144003" cy="282178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/>
        </p:nvSpPr>
        <p:spPr>
          <a:xfrm>
            <a:off x="341575" y="6450725"/>
            <a:ext cx="82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*IN FOLDER TOOLS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6143"/>
            <a:ext cx="9143998" cy="326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00" y="941300"/>
            <a:ext cx="8543752" cy="48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241650" y="789050"/>
            <a:ext cx="8660700" cy="5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Jenkins — программная система с открытым исходным кодом на Java, предназначенная для обеспечения процесса непрерывной интеграции программного обеспечения.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Ответвлена в 2008 году от проекта Hudson, принадлежащего компании Oracle, основным его автором — Косукэ Кавагути</a:t>
            </a:r>
            <a:br>
              <a:rPr lang="en-GB" sz="2000">
                <a:solidFill>
                  <a:schemeClr val="dk2"/>
                </a:solidFill>
              </a:rPr>
            </a:b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Возможности Jenkins можно расширять с помощью плагинов.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В 2011 году Jenkins получил награду InfoWorld как лучший проект с открытым исходным кодом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2"/>
                </a:solidFill>
              </a:rPr>
              <a:t>Официальный сайт </a:t>
            </a:r>
            <a:r>
              <a:rPr lang="en-GB" sz="2000" u="sng">
                <a:solidFill>
                  <a:schemeClr val="hlink"/>
                </a:solidFill>
                <a:hlinkClick r:id="rId3"/>
              </a:rPr>
              <a:t>https://www.jenkins.io/doc/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u="sng">
                <a:solidFill>
                  <a:schemeClr val="hlink"/>
                </a:solidFill>
                <a:hlinkClick r:id="rId4"/>
              </a:rPr>
              <a:t>Изучай углубленно 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( проект без Git) 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41650" y="612600"/>
            <a:ext cx="8660700" cy="60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881525"/>
            <a:ext cx="8660702" cy="58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проект без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0" y="789050"/>
            <a:ext cx="8845177" cy="58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проект без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00" y="1431625"/>
            <a:ext cx="8576226" cy="39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проект без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запуска в другом браузере, создайте новый проект указав копией какого проекта он будет. 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build для gradlew указать переменную browser -Pbrowser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gradlew -Pbrowser=firefox clean regression</a:t>
            </a:r>
            <a:endParaRPr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запуска согласно расписанию, укажите расписание в разделе Triggers/Build periodically, как показано на следующем рисунке.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H/15 * * * *</a:t>
            </a: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(каждые пятнадцать минут)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*/1* * * * </a:t>
            </a: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(каждая минута)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проект без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" name="Google Shape;227;p36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0" y="837400"/>
            <a:ext cx="8738000" cy="58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7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881525"/>
            <a:ext cx="8660702" cy="58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1311100"/>
            <a:ext cx="8558699" cy="42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8"/>
          <p:cNvSpPr/>
          <p:nvPr/>
        </p:nvSpPr>
        <p:spPr>
          <a:xfrm>
            <a:off x="4148150" y="3824300"/>
            <a:ext cx="523800" cy="309600"/>
          </a:xfrm>
          <a:prstGeom prst="smileyFace">
            <a:avLst>
              <a:gd fmla="val 4653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p39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5" y="702225"/>
            <a:ext cx="8715851" cy="590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/>
        </p:nvSpPr>
        <p:spPr>
          <a:xfrm>
            <a:off x="241650" y="74700"/>
            <a:ext cx="866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</a:t>
            </a: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40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206588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Branch должен соответствовать branch указанному  в репозитории на github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75" y="669200"/>
            <a:ext cx="8516448" cy="319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775" y="5044125"/>
            <a:ext cx="8516450" cy="14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 файле gitignore проекта нужно закомментировать запрет на push папки build и properties</a:t>
            </a:r>
            <a:b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После сделать новый commit и push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4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Команды из консоли:</a:t>
            </a:r>
            <a:endParaRPr i="1" sz="2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git status</a:t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 git add .</a:t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 git status</a:t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it commit -m “change gitignore”</a:t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0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  Git push origin</a:t>
            </a:r>
            <a:endParaRPr i="1"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**Run the WAR file**</a:t>
            </a:r>
            <a:endParaRPr b="1"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Jenkins Web application ARchive (WAR) file can be started from the command line like this: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r>
              <a:rPr lang="en-GB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</a:t>
            </a: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the (Jenkins WAR file) to an appropriate directory on your machine.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2. Open up a terminal/command prompt window to the download directory.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3. Run the command из папки Tools  </a:t>
            </a:r>
            <a:r>
              <a:rPr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-GB" sz="2200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ava -jar jenkins.war</a:t>
            </a:r>
            <a:endParaRPr sz="2200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Найти длинный код (следующий слайд)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4. Browse to </a:t>
            </a:r>
            <a:r>
              <a:rPr lang="en-GB" sz="2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http://localhost:8080</a:t>
            </a: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Внести разово код в строку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marR="26588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 Чтобы указать браузер или другие переменные (через пробел)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000" y="1829750"/>
            <a:ext cx="8484000" cy="31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00" y="1528125"/>
            <a:ext cx="8501527" cy="380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Для генерации </a:t>
            </a: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r>
              <a:rPr lang="en-GB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репортов, есть возможность настроить конфигурацию для отчетов в разделе </a:t>
            </a:r>
            <a:r>
              <a:rPr lang="en-GB" sz="2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Post-build Actions</a:t>
            </a:r>
            <a:endParaRPr sz="2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8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build/test-results/*/*.xml</a:t>
            </a:r>
            <a:endParaRPr sz="22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1826925"/>
            <a:ext cx="8660699" cy="38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0" y="1127525"/>
            <a:ext cx="8830248" cy="460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Настройка triggers Poll SCM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Только после push на удаленный репозиторий, запустится проверка тестов на Jenkins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50" y="2344925"/>
            <a:ext cx="8738001" cy="330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  ( проект с Git)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79999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Запуск в порядке очереди: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0" y="1631950"/>
            <a:ext cx="8409301" cy="35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48"/>
          <p:cNvSpPr txBox="1"/>
          <p:nvPr/>
        </p:nvSpPr>
        <p:spPr>
          <a:xfrm>
            <a:off x="241650" y="1814050"/>
            <a:ext cx="86607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204A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9981"/>
            <a:ext cx="9144000" cy="337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49"/>
          <p:cNvSpPr txBox="1"/>
          <p:nvPr/>
        </p:nvSpPr>
        <p:spPr>
          <a:xfrm>
            <a:off x="241650" y="1814050"/>
            <a:ext cx="86607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 u="sng">
              <a:solidFill>
                <a:srgbClr val="204A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1747"/>
            <a:ext cx="9144000" cy="485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50"/>
          <p:cNvSpPr txBox="1"/>
          <p:nvPr/>
        </p:nvSpPr>
        <p:spPr>
          <a:xfrm>
            <a:off x="241650" y="789050"/>
            <a:ext cx="8660700" cy="59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marR="1397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# каждые пятнадцать минут (возможно, в: 07,: 22,: 37,: 52)</a:t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8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H / 15 * * * *</a:t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D:</a:t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cd \Rep\PhoneBook1</a:t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50">
                <a:solidFill>
                  <a:srgbClr val="333333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gradlew clean test</a:t>
            </a:r>
            <a:endParaRPr sz="1850">
              <a:solidFill>
                <a:srgbClr val="333333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888888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6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888888"/>
              </a:solidFill>
              <a:highlight>
                <a:srgbClr val="EEEEE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 center   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51"/>
          <p:cNvSpPr txBox="1"/>
          <p:nvPr/>
        </p:nvSpPr>
        <p:spPr>
          <a:xfrm>
            <a:off x="241650" y="1814050"/>
            <a:ext cx="8660700" cy="48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>
                <a:solidFill>
                  <a:schemeClr val="hlink"/>
                </a:solidFill>
                <a:hlinkClick r:id="rId3"/>
              </a:rPr>
              <a:t>https://www.jenkins.io/doc/book/installing/windows/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Plugin </a:t>
            </a:r>
            <a:r>
              <a:rPr lang="en-GB" sz="2400" u="sng">
                <a:solidFill>
                  <a:schemeClr val="hlink"/>
                </a:solidFill>
                <a:hlinkClick r:id="rId4"/>
              </a:rPr>
              <a:t>Green Balls</a:t>
            </a:r>
            <a:endParaRPr sz="2000" u="sng">
              <a:solidFill>
                <a:srgbClr val="204A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Найдите в тексте между звездочками код для активации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(это нужно сделать  только первый раз)</a:t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26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525" y="1813354"/>
            <a:ext cx="9144002" cy="5044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Внесите код в строку и нажмите [continue]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В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5880"/>
            <a:ext cx="9144003" cy="5290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Выбираем install suggested plugins</a:t>
            </a:r>
            <a:endParaRPr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241650" y="106060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9410" l="0" r="0" t="-9410"/>
          <a:stretch/>
        </p:blipFill>
        <p:spPr>
          <a:xfrm>
            <a:off x="0" y="1060600"/>
            <a:ext cx="9143999" cy="4736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8"/>
          <p:cNvCxnSpPr/>
          <p:nvPr/>
        </p:nvCxnSpPr>
        <p:spPr>
          <a:xfrm>
            <a:off x="2104450" y="1906375"/>
            <a:ext cx="878700" cy="1881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Ждем результата загрузки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9327"/>
            <a:ext cx="9144001" cy="480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Создаем учетную запись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5175"/>
            <a:ext cx="9144001" cy="4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241650" y="132050"/>
            <a:ext cx="86607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Jenkins</a:t>
            </a:r>
            <a:endParaRPr b="1"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241650" y="789050"/>
            <a:ext cx="8660700" cy="5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Добавим английский язык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64552"/>
            <a:ext cx="9144003" cy="442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